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098" y="-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074A3-F7FA-3A56-D2B8-F51CC82AE3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38A291E-CD5E-204D-807E-C476B785529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B7A3B8-139A-17B0-F104-33C2399EFF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1272A-3F21-4492-A332-956ADB8459D1}" type="datetimeFigureOut">
              <a:rPr lang="en-GB" smtClean="0"/>
              <a:t>07/11/2023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59993A-9F4C-D846-36F5-1A614A06EC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77D1BA-A76F-FDF3-6E40-4AE6698124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E848D-4627-4EA9-B4DD-1E715D2BFF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15367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4FBDFE-FD2C-0238-793D-CF95E915E4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7518AD3-2FEC-6FE9-456E-3946594686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A9C52E-91A5-0CEC-CC99-5B75B61BE5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1272A-3F21-4492-A332-956ADB8459D1}" type="datetimeFigureOut">
              <a:rPr lang="en-GB" smtClean="0"/>
              <a:t>07/11/2023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186352-BD09-8EC3-8DB2-1ADCE6EE30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13D293-3EA1-2AED-F84B-1B60CCAA36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E848D-4627-4EA9-B4DD-1E715D2BFF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1529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CF272CB-ED82-F778-0311-92274A659D8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B4E9958-6ED6-B594-49BA-60C76CE8E9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739767-5E27-7C00-6F60-374DD130DB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1272A-3F21-4492-A332-956ADB8459D1}" type="datetimeFigureOut">
              <a:rPr lang="en-GB" smtClean="0"/>
              <a:t>07/11/2023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CFDD5C-7CBD-B309-C0BD-A732B2FD36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36DA0A-F20F-E542-E4BD-75F75F8404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E848D-4627-4EA9-B4DD-1E715D2BFF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19330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5542E4-F2C7-5C64-90FC-FF6D3C6FCF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9E63AD-9C7A-E2BE-43C0-66EDD4A5C0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803D2A-A1F4-A707-3FF0-F28C0C4B2D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1272A-3F21-4492-A332-956ADB8459D1}" type="datetimeFigureOut">
              <a:rPr lang="en-GB" smtClean="0"/>
              <a:t>07/11/2023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0C04E2-D7AE-C958-7209-2CDCEA3923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C90F8B-492E-A618-517E-4D4B73B9EC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E848D-4627-4EA9-B4DD-1E715D2BFF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6157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3303A7-7AE2-70A4-E8E9-C157E13D7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DA0228-9431-2BF5-05E5-263EC01B01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70982A-1D3D-EED6-E43B-340DD865FB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1272A-3F21-4492-A332-956ADB8459D1}" type="datetimeFigureOut">
              <a:rPr lang="en-GB" smtClean="0"/>
              <a:t>07/11/2023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B03685-8E3C-0FEF-A781-E514126D1C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AB0A76-3FBF-770F-13B8-99F54BF862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E848D-4627-4EA9-B4DD-1E715D2BFF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7492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AF05FA-C2B0-2245-6DAB-308DAF8B7D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3F7347-C3D0-A942-05F7-EA6C0003F7C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4C4F10E-3715-15CF-D605-500716E9FF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9C3AC2-FDEF-86D4-A466-450FF2956E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1272A-3F21-4492-A332-956ADB8459D1}" type="datetimeFigureOut">
              <a:rPr lang="en-GB" smtClean="0"/>
              <a:t>07/11/2023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519D19-61AC-3344-0B8C-F134145B98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143FFD-C433-DD45-3D00-50B257AA0C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E848D-4627-4EA9-B4DD-1E715D2BFF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2405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98FFB8-429A-98C7-ECD9-DB207054DC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156123-3186-E208-5F93-29BFF2BF67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8A06A5-F336-D59E-25D5-1B52234AD2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655B63D-0941-16C7-F080-448FABCB450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4A9134-6050-DA14-E800-CD49227742E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EC0EEAB-19F4-5373-8089-756ED6B1FB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1272A-3F21-4492-A332-956ADB8459D1}" type="datetimeFigureOut">
              <a:rPr lang="en-GB" smtClean="0"/>
              <a:t>07/11/2023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7BE6CE0-3296-DE73-B439-DF1BADD15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09B00-9E02-242E-12D3-E5BE5371F3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E848D-4627-4EA9-B4DD-1E715D2BFF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34582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EA0C16-C42C-CEE5-2489-3899E78A4E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7601F3C-3ADC-D2C3-0E83-DE3F426E59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1272A-3F21-4492-A332-956ADB8459D1}" type="datetimeFigureOut">
              <a:rPr lang="en-GB" smtClean="0"/>
              <a:t>07/11/2023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0C9183-F12D-5842-AE99-63B0BFFBEF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9320B4-2BE1-7D1F-6888-7663B97A3A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E848D-4627-4EA9-B4DD-1E715D2BFF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60551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F1CB2AB-8BD7-3FB1-F64E-FBEC08431A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1272A-3F21-4492-A332-956ADB8459D1}" type="datetimeFigureOut">
              <a:rPr lang="en-GB" smtClean="0"/>
              <a:t>07/11/2023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C05446C-5096-E2DB-81E3-6C41229AC4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2563F8-9B7D-25C0-B188-0A227687C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E848D-4627-4EA9-B4DD-1E715D2BFF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75599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F53B2F-4923-1BAC-C7C8-E209F86F4D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029170-8044-53FB-3B63-725946D77C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5EA76D-D9BA-AFD3-4AE7-DBF6A3D878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C5828E0-D174-A62A-06D2-35FCDCF312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1272A-3F21-4492-A332-956ADB8459D1}" type="datetimeFigureOut">
              <a:rPr lang="en-GB" smtClean="0"/>
              <a:t>07/11/2023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23EF22-216E-3F15-D1DF-3F2EE7B99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5623BA-BDC2-6142-CECD-B86F3C6268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E848D-4627-4EA9-B4DD-1E715D2BFF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70173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EA6D63-D2AD-5CAA-AC96-A21A7BABA2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1C2ACE4-05E1-D0DA-0E1A-D9A038377C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A7F2E0D-19FE-1B6C-BB2F-D5E5F82023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F3C913-1379-2D1F-A577-6251FC2B7D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1272A-3F21-4492-A332-956ADB8459D1}" type="datetimeFigureOut">
              <a:rPr lang="en-GB" smtClean="0"/>
              <a:t>07/11/2023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1E08B3-3298-B3BF-ACB8-93C011ECF6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E7E091F-EB2A-4F47-D075-B13A5CEBA3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E848D-4627-4EA9-B4DD-1E715D2BFF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47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2F4F7E8-42C5-26E5-BE52-E07132504D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7671E1-F790-F36B-82C1-4964E9FDA5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3A1610-6474-EB39-8FD6-34FACAE9EA8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C1272A-3F21-4492-A332-956ADB8459D1}" type="datetimeFigureOut">
              <a:rPr lang="en-GB" smtClean="0"/>
              <a:t>07/11/2023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F8D7A7-A9C0-41AE-C65C-453A37B718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9C469E-C016-8E94-5032-BB1A55AAB9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9E848D-4627-4EA9-B4DD-1E715D2BFF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0851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>
            <a:extLst>
              <a:ext uri="{FF2B5EF4-FFF2-40B4-BE49-F238E27FC236}">
                <a16:creationId xmlns:a16="http://schemas.microsoft.com/office/drawing/2014/main" id="{E59EE073-3268-7856-64DD-95223EC478AB}"/>
              </a:ext>
            </a:extLst>
          </p:cNvPr>
          <p:cNvGrpSpPr/>
          <p:nvPr/>
        </p:nvGrpSpPr>
        <p:grpSpPr>
          <a:xfrm>
            <a:off x="-1548245" y="-7799590"/>
            <a:ext cx="14441286" cy="14936809"/>
            <a:chOff x="-1548245" y="-7799590"/>
            <a:chExt cx="14441286" cy="14936809"/>
          </a:xfrm>
        </p:grpSpPr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67BE0F6E-248A-6BE6-5F9A-289F828704F8}"/>
                </a:ext>
              </a:extLst>
            </p:cNvPr>
            <p:cNvGrpSpPr/>
            <p:nvPr/>
          </p:nvGrpSpPr>
          <p:grpSpPr>
            <a:xfrm>
              <a:off x="-1548245" y="-7799590"/>
              <a:ext cx="14441286" cy="14936809"/>
              <a:chOff x="-1548245" y="-7799590"/>
              <a:chExt cx="14441286" cy="14936809"/>
            </a:xfrm>
          </p:grpSpPr>
          <p:grpSp>
            <p:nvGrpSpPr>
              <p:cNvPr id="26" name="Group 25">
                <a:extLst>
                  <a:ext uri="{FF2B5EF4-FFF2-40B4-BE49-F238E27FC236}">
                    <a16:creationId xmlns:a16="http://schemas.microsoft.com/office/drawing/2014/main" id="{66D79805-AF08-20BA-32B5-22B0D9531AFA}"/>
                  </a:ext>
                </a:extLst>
              </p:cNvPr>
              <p:cNvGrpSpPr/>
              <p:nvPr/>
            </p:nvGrpSpPr>
            <p:grpSpPr>
              <a:xfrm>
                <a:off x="-1548245" y="-7799590"/>
                <a:ext cx="14441286" cy="14913939"/>
                <a:chOff x="2125981" y="-7267575"/>
                <a:chExt cx="14441286" cy="14913939"/>
              </a:xfrm>
            </p:grpSpPr>
            <p:grpSp>
              <p:nvGrpSpPr>
                <p:cNvPr id="22" name="Group 21">
                  <a:extLst>
                    <a:ext uri="{FF2B5EF4-FFF2-40B4-BE49-F238E27FC236}">
                      <a16:creationId xmlns:a16="http://schemas.microsoft.com/office/drawing/2014/main" id="{8E25DD94-9610-6676-D03C-6AAD2EEB23EE}"/>
                    </a:ext>
                  </a:extLst>
                </p:cNvPr>
                <p:cNvGrpSpPr/>
                <p:nvPr/>
              </p:nvGrpSpPr>
              <p:grpSpPr>
                <a:xfrm>
                  <a:off x="2125982" y="-7267575"/>
                  <a:ext cx="14441285" cy="9608025"/>
                  <a:chOff x="139239" y="-2994833"/>
                  <a:chExt cx="14441285" cy="9608025"/>
                </a:xfrm>
              </p:grpSpPr>
              <p:grpSp>
                <p:nvGrpSpPr>
                  <p:cNvPr id="20" name="Group 19">
                    <a:extLst>
                      <a:ext uri="{FF2B5EF4-FFF2-40B4-BE49-F238E27FC236}">
                        <a16:creationId xmlns:a16="http://schemas.microsoft.com/office/drawing/2014/main" id="{D936B06F-2493-0FFB-24FE-92713CE4BD22}"/>
                      </a:ext>
                    </a:extLst>
                  </p:cNvPr>
                  <p:cNvGrpSpPr/>
                  <p:nvPr/>
                </p:nvGrpSpPr>
                <p:grpSpPr>
                  <a:xfrm>
                    <a:off x="139239" y="-2994833"/>
                    <a:ext cx="14441285" cy="9608025"/>
                    <a:chOff x="2608119" y="-3169400"/>
                    <a:chExt cx="14441285" cy="9608025"/>
                  </a:xfrm>
                </p:grpSpPr>
                <p:grpSp>
                  <p:nvGrpSpPr>
                    <p:cNvPr id="16" name="Group 15">
                      <a:extLst>
                        <a:ext uri="{FF2B5EF4-FFF2-40B4-BE49-F238E27FC236}">
                          <a16:creationId xmlns:a16="http://schemas.microsoft.com/office/drawing/2014/main" id="{F47C8AF6-F73E-DE20-1E74-34136FD9039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608120" y="-3169400"/>
                      <a:ext cx="14441284" cy="4828571"/>
                      <a:chOff x="579814" y="239701"/>
                      <a:chExt cx="14441284" cy="4828571"/>
                    </a:xfrm>
                  </p:grpSpPr>
                  <p:grpSp>
                    <p:nvGrpSpPr>
                      <p:cNvPr id="10" name="Group 9">
                        <a:extLst>
                          <a:ext uri="{FF2B5EF4-FFF2-40B4-BE49-F238E27FC236}">
                            <a16:creationId xmlns:a16="http://schemas.microsoft.com/office/drawing/2014/main" id="{7E5D631C-547A-7934-8947-42E89CCEEF95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579814" y="239701"/>
                        <a:ext cx="7161905" cy="4828571"/>
                        <a:chOff x="2515047" y="1014714"/>
                        <a:chExt cx="7161905" cy="4828571"/>
                      </a:xfrm>
                    </p:grpSpPr>
                    <p:pic>
                      <p:nvPicPr>
                        <p:cNvPr id="11" name="Picture 10">
                          <a:extLst>
                            <a:ext uri="{FF2B5EF4-FFF2-40B4-BE49-F238E27FC236}">
                              <a16:creationId xmlns:a16="http://schemas.microsoft.com/office/drawing/2014/main" id="{3CF0C63A-84D3-B4FB-3A78-599D2DDC203C}"/>
                            </a:ext>
                          </a:extLst>
                        </p:cNvPr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2"/>
                        <a:stretch>
                          <a:fillRect/>
                        </a:stretch>
                      </p:blipFill>
                      <p:spPr>
                        <a:xfrm>
                          <a:off x="2515047" y="1014714"/>
                          <a:ext cx="7161905" cy="4828571"/>
                        </a:xfrm>
                        <a:prstGeom prst="rect">
                          <a:avLst/>
                        </a:prstGeom>
                      </p:spPr>
                    </p:pic>
                    <p:sp>
                      <p:nvSpPr>
                        <p:cNvPr id="12" name="TextBox 11">
                          <a:extLst>
                            <a:ext uri="{FF2B5EF4-FFF2-40B4-BE49-F238E27FC236}">
                              <a16:creationId xmlns:a16="http://schemas.microsoft.com/office/drawing/2014/main" id="{75AD7FED-FC05-82C2-3A68-02E57D8706FF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7937726" y="4169539"/>
                          <a:ext cx="1279751" cy="1615827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>
                          <a:spAutoFit/>
                        </a:bodyPr>
                        <a:lstStyle/>
                        <a:p>
                          <a:r>
                            <a:rPr lang="en-GB" sz="1100" dirty="0"/>
                            <a:t>Dataset        </a:t>
                          </a:r>
                          <a:r>
                            <a:rPr lang="en-GB" sz="1100" dirty="0" err="1"/>
                            <a:t>cor</a:t>
                          </a:r>
                          <a:endParaRPr lang="en-GB" sz="1100" dirty="0"/>
                        </a:p>
                        <a:p>
                          <a:r>
                            <a:rPr lang="en-GB" sz="1100" dirty="0"/>
                            <a:t>PXD000923 0.943</a:t>
                          </a:r>
                        </a:p>
                        <a:p>
                          <a:r>
                            <a:rPr lang="en-GB" sz="1100" dirty="0"/>
                            <a:t>PXD002222 0.960</a:t>
                          </a:r>
                        </a:p>
                        <a:p>
                          <a:r>
                            <a:rPr lang="en-GB" sz="1100" dirty="0"/>
                            <a:t>PXD002756 0.937</a:t>
                          </a:r>
                        </a:p>
                        <a:p>
                          <a:r>
                            <a:rPr lang="en-GB" sz="1100" dirty="0"/>
                            <a:t>PXD004705 0.966</a:t>
                          </a:r>
                        </a:p>
                        <a:p>
                          <a:r>
                            <a:rPr lang="en-GB" sz="1100" dirty="0"/>
                            <a:t>PXD004939 0.953</a:t>
                          </a:r>
                        </a:p>
                        <a:p>
                          <a:r>
                            <a:rPr lang="en-GB" sz="1100" dirty="0"/>
                            <a:t>PXD005241 0.951</a:t>
                          </a:r>
                        </a:p>
                        <a:p>
                          <a:r>
                            <a:rPr lang="en-GB" sz="1100" dirty="0"/>
                            <a:t>PXD012764 0.843</a:t>
                          </a:r>
                        </a:p>
                        <a:p>
                          <a:r>
                            <a:rPr lang="en-GB" sz="1100" dirty="0"/>
                            <a:t>PXD019291 0.979</a:t>
                          </a:r>
                        </a:p>
                      </p:txBody>
                    </p:sp>
                  </p:grpSp>
                  <p:grpSp>
                    <p:nvGrpSpPr>
                      <p:cNvPr id="13" name="Group 12">
                        <a:extLst>
                          <a:ext uri="{FF2B5EF4-FFF2-40B4-BE49-F238E27FC236}">
                            <a16:creationId xmlns:a16="http://schemas.microsoft.com/office/drawing/2014/main" id="{51461EA6-65CB-64FB-18FC-B07942926E96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7741719" y="248284"/>
                        <a:ext cx="7279379" cy="4819988"/>
                        <a:chOff x="2515047" y="1014714"/>
                        <a:chExt cx="7161905" cy="4762857"/>
                      </a:xfrm>
                    </p:grpSpPr>
                    <p:pic>
                      <p:nvPicPr>
                        <p:cNvPr id="14" name="Picture 13">
                          <a:extLst>
                            <a:ext uri="{FF2B5EF4-FFF2-40B4-BE49-F238E27FC236}">
                              <a16:creationId xmlns:a16="http://schemas.microsoft.com/office/drawing/2014/main" id="{DC85DD78-1A42-100D-F14F-B0F6B49FB13F}"/>
                            </a:ext>
                          </a:extLst>
                        </p:cNvPr>
                        <p:cNvPicPr>
                          <a:picLocks noChangeAspect="1"/>
                        </p:cNvPicPr>
                        <p:nvPr/>
                      </p:nvPicPr>
                      <p:blipFill>
                        <a:blip r:embed="rId3"/>
                        <a:stretch>
                          <a:fillRect/>
                        </a:stretch>
                      </p:blipFill>
                      <p:spPr>
                        <a:xfrm>
                          <a:off x="2515047" y="1014714"/>
                          <a:ext cx="7161905" cy="4762857"/>
                        </a:xfrm>
                        <a:prstGeom prst="rect">
                          <a:avLst/>
                        </a:prstGeom>
                      </p:spPr>
                    </p:pic>
                    <p:sp>
                      <p:nvSpPr>
                        <p:cNvPr id="15" name="TextBox 14">
                          <a:extLst>
                            <a:ext uri="{FF2B5EF4-FFF2-40B4-BE49-F238E27FC236}">
                              <a16:creationId xmlns:a16="http://schemas.microsoft.com/office/drawing/2014/main" id="{72CF3732-878A-96C7-44AF-3C6D407279EA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7945877" y="4123664"/>
                          <a:ext cx="1230766" cy="1615827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square">
                          <a:spAutoFit/>
                        </a:bodyPr>
                        <a:lstStyle/>
                        <a:p>
                          <a:r>
                            <a:rPr lang="en-GB" sz="1100" dirty="0"/>
                            <a:t> Dataset        </a:t>
                          </a:r>
                          <a:r>
                            <a:rPr lang="en-GB" sz="1100" dirty="0" err="1"/>
                            <a:t>cor</a:t>
                          </a:r>
                          <a:endParaRPr lang="en-GB" sz="1100" dirty="0"/>
                        </a:p>
                        <a:p>
                          <a:r>
                            <a:rPr lang="en-GB" sz="1100" dirty="0"/>
                            <a:t>PXD000923 0.933</a:t>
                          </a:r>
                        </a:p>
                        <a:p>
                          <a:r>
                            <a:rPr lang="en-GB" sz="1100" dirty="0"/>
                            <a:t>PXD002222 0.913</a:t>
                          </a:r>
                        </a:p>
                        <a:p>
                          <a:r>
                            <a:rPr lang="en-GB" sz="1100" dirty="0"/>
                            <a:t>PXD002756 0.834</a:t>
                          </a:r>
                        </a:p>
                        <a:p>
                          <a:r>
                            <a:rPr lang="en-GB" sz="1100" dirty="0"/>
                            <a:t>PXD004705 0.931</a:t>
                          </a:r>
                        </a:p>
                        <a:p>
                          <a:r>
                            <a:rPr lang="en-GB" sz="1100" dirty="0"/>
                            <a:t>PXD004939 0.931</a:t>
                          </a:r>
                        </a:p>
                        <a:p>
                          <a:r>
                            <a:rPr lang="en-GB" sz="1100" dirty="0"/>
                            <a:t>PXD005241 0.887</a:t>
                          </a:r>
                        </a:p>
                        <a:p>
                          <a:r>
                            <a:rPr lang="en-GB" sz="1100" dirty="0"/>
                            <a:t>PXD012764 0.787</a:t>
                          </a:r>
                        </a:p>
                        <a:p>
                          <a:r>
                            <a:rPr lang="en-GB" sz="1100" dirty="0"/>
                            <a:t>PXD019291 0.870</a:t>
                          </a:r>
                        </a:p>
                      </p:txBody>
                    </p:sp>
                  </p:grpSp>
                </p:grpSp>
                <p:grpSp>
                  <p:nvGrpSpPr>
                    <p:cNvPr id="17" name="Group 16">
                      <a:extLst>
                        <a:ext uri="{FF2B5EF4-FFF2-40B4-BE49-F238E27FC236}">
                          <a16:creationId xmlns:a16="http://schemas.microsoft.com/office/drawing/2014/main" id="{2425484F-B45A-FFC8-120B-B6B3962F4E4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608119" y="1610054"/>
                      <a:ext cx="7161905" cy="4828571"/>
                      <a:chOff x="2515047" y="1014714"/>
                      <a:chExt cx="7161905" cy="4828571"/>
                    </a:xfrm>
                  </p:grpSpPr>
                  <p:pic>
                    <p:nvPicPr>
                      <p:cNvPr id="18" name="Picture 17">
                        <a:extLst>
                          <a:ext uri="{FF2B5EF4-FFF2-40B4-BE49-F238E27FC236}">
                            <a16:creationId xmlns:a16="http://schemas.microsoft.com/office/drawing/2014/main" id="{54D1499B-D6FA-6E12-9722-2799A6249BD2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515047" y="1014714"/>
                        <a:ext cx="7161905" cy="4828571"/>
                      </a:xfrm>
                      <a:prstGeom prst="rect">
                        <a:avLst/>
                      </a:prstGeom>
                    </p:spPr>
                  </p:pic>
                  <p:sp>
                    <p:nvSpPr>
                      <p:cNvPr id="19" name="TextBox 18">
                        <a:extLst>
                          <a:ext uri="{FF2B5EF4-FFF2-40B4-BE49-F238E27FC236}">
                            <a16:creationId xmlns:a16="http://schemas.microsoft.com/office/drawing/2014/main" id="{5C0A5E3C-2126-0C74-122E-04B3BFD74039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7970384" y="4145047"/>
                        <a:ext cx="1287916" cy="1615827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>
                        <a:spAutoFit/>
                      </a:bodyPr>
                      <a:lstStyle/>
                      <a:p>
                        <a:r>
                          <a:rPr lang="en-GB" sz="1100" dirty="0"/>
                          <a:t>Dataset         </a:t>
                        </a:r>
                        <a:r>
                          <a:rPr lang="en-GB" sz="1100" dirty="0" err="1"/>
                          <a:t>cor</a:t>
                        </a:r>
                        <a:endParaRPr lang="en-GB" sz="1100" dirty="0"/>
                      </a:p>
                      <a:p>
                        <a:r>
                          <a:rPr lang="en-GB" sz="1100" dirty="0"/>
                          <a:t>PXD000923 0.871</a:t>
                        </a:r>
                      </a:p>
                      <a:p>
                        <a:r>
                          <a:rPr lang="en-GB" sz="1100" dirty="0"/>
                          <a:t>PXD002222 0.922</a:t>
                        </a:r>
                      </a:p>
                      <a:p>
                        <a:r>
                          <a:rPr lang="en-GB" sz="1100" dirty="0"/>
                          <a:t>PXD002756 0.953</a:t>
                        </a:r>
                      </a:p>
                      <a:p>
                        <a:r>
                          <a:rPr lang="en-GB" sz="1100" dirty="0"/>
                          <a:t>PXD004705 0.963</a:t>
                        </a:r>
                      </a:p>
                      <a:p>
                        <a:r>
                          <a:rPr lang="en-GB" sz="1100" dirty="0"/>
                          <a:t>PXD004939 0.966</a:t>
                        </a:r>
                      </a:p>
                      <a:p>
                        <a:r>
                          <a:rPr lang="en-GB" sz="1100" dirty="0"/>
                          <a:t>PXD005241 0.956</a:t>
                        </a:r>
                      </a:p>
                      <a:p>
                        <a:r>
                          <a:rPr lang="en-GB" sz="1100" dirty="0"/>
                          <a:t>PXD012764 0.946</a:t>
                        </a:r>
                      </a:p>
                      <a:p>
                        <a:r>
                          <a:rPr lang="en-GB" sz="1100" dirty="0"/>
                          <a:t>PXD019291 0.916</a:t>
                        </a:r>
                      </a:p>
                    </p:txBody>
                  </p:sp>
                </p:grpSp>
              </p:grpSp>
              <p:pic>
                <p:nvPicPr>
                  <p:cNvPr id="21" name="Picture 20">
                    <a:extLst>
                      <a:ext uri="{FF2B5EF4-FFF2-40B4-BE49-F238E27FC236}">
                        <a16:creationId xmlns:a16="http://schemas.microsoft.com/office/drawing/2014/main" id="{6C5E5AAE-EDA3-30CE-57E2-9741CDD0400F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7295803" y="1784621"/>
                    <a:ext cx="7279378" cy="4828571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23" name="Group 22">
                  <a:extLst>
                    <a:ext uri="{FF2B5EF4-FFF2-40B4-BE49-F238E27FC236}">
                      <a16:creationId xmlns:a16="http://schemas.microsoft.com/office/drawing/2014/main" id="{80CCF7D1-3AF7-F9EB-B235-9BE9B36955CA}"/>
                    </a:ext>
                  </a:extLst>
                </p:cNvPr>
                <p:cNvGrpSpPr/>
                <p:nvPr/>
              </p:nvGrpSpPr>
              <p:grpSpPr>
                <a:xfrm>
                  <a:off x="2125981" y="2294710"/>
                  <a:ext cx="7279378" cy="5351654"/>
                  <a:chOff x="2591238" y="876619"/>
                  <a:chExt cx="7009524" cy="5104762"/>
                </a:xfrm>
              </p:grpSpPr>
              <p:pic>
                <p:nvPicPr>
                  <p:cNvPr id="24" name="Picture 23">
                    <a:extLst>
                      <a:ext uri="{FF2B5EF4-FFF2-40B4-BE49-F238E27FC236}">
                        <a16:creationId xmlns:a16="http://schemas.microsoft.com/office/drawing/2014/main" id="{71560D42-742F-C8D1-0201-55FB1D75ABB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"/>
                  <a:stretch>
                    <a:fillRect/>
                  </a:stretch>
                </p:blipFill>
                <p:spPr>
                  <a:xfrm>
                    <a:off x="2591238" y="876619"/>
                    <a:ext cx="7009524" cy="5104762"/>
                  </a:xfrm>
                  <a:prstGeom prst="rect">
                    <a:avLst/>
                  </a:prstGeom>
                </p:spPr>
              </p:pic>
              <p:sp>
                <p:nvSpPr>
                  <p:cNvPr id="25" name="TextBox 24">
                    <a:extLst>
                      <a:ext uri="{FF2B5EF4-FFF2-40B4-BE49-F238E27FC236}">
                        <a16:creationId xmlns:a16="http://schemas.microsoft.com/office/drawing/2014/main" id="{11EE7203-224C-1EA5-C8AC-20591B6FCEA9}"/>
                      </a:ext>
                    </a:extLst>
                  </p:cNvPr>
                  <p:cNvSpPr txBox="1"/>
                  <p:nvPr/>
                </p:nvSpPr>
                <p:spPr>
                  <a:xfrm>
                    <a:off x="7842266" y="4160973"/>
                    <a:ext cx="1334392" cy="1754326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en-GB" sz="1200" dirty="0"/>
                      <a:t>Dataset          </a:t>
                    </a:r>
                    <a:r>
                      <a:rPr lang="en-GB" sz="1200" dirty="0" err="1"/>
                      <a:t>cor</a:t>
                    </a:r>
                    <a:endParaRPr lang="en-GB" sz="1200" dirty="0"/>
                  </a:p>
                  <a:p>
                    <a:r>
                      <a:rPr lang="en-GB" sz="1200" dirty="0"/>
                      <a:t>PXD000923 0.540</a:t>
                    </a:r>
                  </a:p>
                  <a:p>
                    <a:r>
                      <a:rPr lang="en-GB" sz="1200" dirty="0"/>
                      <a:t>PXD002222 0.549</a:t>
                    </a:r>
                  </a:p>
                  <a:p>
                    <a:r>
                      <a:rPr lang="en-GB" sz="1200" dirty="0"/>
                      <a:t>PXD002756 0.527</a:t>
                    </a:r>
                  </a:p>
                  <a:p>
                    <a:r>
                      <a:rPr lang="en-GB" sz="1200" dirty="0"/>
                      <a:t>PXD004705 0.625</a:t>
                    </a:r>
                  </a:p>
                  <a:p>
                    <a:r>
                      <a:rPr lang="en-GB" sz="1200" dirty="0"/>
                      <a:t>PXD004939 0.628</a:t>
                    </a:r>
                  </a:p>
                  <a:p>
                    <a:r>
                      <a:rPr lang="en-GB" sz="1200" dirty="0"/>
                      <a:t>PXD005241 0.552</a:t>
                    </a:r>
                  </a:p>
                  <a:p>
                    <a:r>
                      <a:rPr lang="en-GB" sz="1200" dirty="0"/>
                      <a:t>PXD012764 0.549</a:t>
                    </a:r>
                  </a:p>
                  <a:p>
                    <a:r>
                      <a:rPr lang="en-GB" sz="1200" dirty="0"/>
                      <a:t>PXD019291 0.649</a:t>
                    </a:r>
                  </a:p>
                </p:txBody>
              </p:sp>
            </p:grpSp>
          </p:grpSp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850D7DE5-3D88-5C9A-B348-98D4E58B9173}"/>
                  </a:ext>
                </a:extLst>
              </p:cNvPr>
              <p:cNvGrpSpPr/>
              <p:nvPr/>
            </p:nvGrpSpPr>
            <p:grpSpPr>
              <a:xfrm>
                <a:off x="5613661" y="1785565"/>
                <a:ext cx="7274035" cy="5351654"/>
                <a:chOff x="2591238" y="876619"/>
                <a:chExt cx="7123826" cy="5104762"/>
              </a:xfrm>
            </p:grpSpPr>
            <p:pic>
              <p:nvPicPr>
                <p:cNvPr id="28" name="Picture 27">
                  <a:extLst>
                    <a:ext uri="{FF2B5EF4-FFF2-40B4-BE49-F238E27FC236}">
                      <a16:creationId xmlns:a16="http://schemas.microsoft.com/office/drawing/2014/main" id="{2B94BEB7-8EDE-3B98-86C2-D1E877F3FE8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2591238" y="876619"/>
                  <a:ext cx="7123826" cy="5104762"/>
                </a:xfrm>
                <a:prstGeom prst="rect">
                  <a:avLst/>
                </a:prstGeom>
              </p:spPr>
            </p:pic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27C53660-0208-F79A-DE1B-65BD301AB334}"/>
                    </a:ext>
                  </a:extLst>
                </p:cNvPr>
                <p:cNvSpPr txBox="1"/>
                <p:nvPr/>
              </p:nvSpPr>
              <p:spPr>
                <a:xfrm>
                  <a:off x="7820449" y="4227055"/>
                  <a:ext cx="1331715" cy="1754326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GB" sz="1200" dirty="0"/>
                    <a:t> Dataset         </a:t>
                  </a:r>
                  <a:r>
                    <a:rPr lang="en-GB" sz="1200" dirty="0" err="1"/>
                    <a:t>cor</a:t>
                  </a:r>
                  <a:endParaRPr lang="en-GB" sz="1200" dirty="0"/>
                </a:p>
                <a:p>
                  <a:r>
                    <a:rPr lang="en-GB" sz="1200" dirty="0"/>
                    <a:t>PXD000923 0.854</a:t>
                  </a:r>
                </a:p>
                <a:p>
                  <a:r>
                    <a:rPr lang="en-GB" sz="1200" dirty="0"/>
                    <a:t>PXD002222 0.818</a:t>
                  </a:r>
                </a:p>
                <a:p>
                  <a:r>
                    <a:rPr lang="en-GB" sz="1200" dirty="0"/>
                    <a:t>PXD002756 0.834</a:t>
                  </a:r>
                </a:p>
                <a:p>
                  <a:r>
                    <a:rPr lang="en-GB" sz="1200" dirty="0"/>
                    <a:t>PXD004705 0.838</a:t>
                  </a:r>
                </a:p>
                <a:p>
                  <a:r>
                    <a:rPr lang="en-GB" sz="1200" dirty="0"/>
                    <a:t>PXD004939 0.836</a:t>
                  </a:r>
                </a:p>
                <a:p>
                  <a:r>
                    <a:rPr lang="en-GB" sz="1200" dirty="0"/>
                    <a:t>PXD005241 0.780</a:t>
                  </a:r>
                </a:p>
                <a:p>
                  <a:r>
                    <a:rPr lang="en-GB" sz="1200" dirty="0"/>
                    <a:t>PXD012764 0.742</a:t>
                  </a:r>
                </a:p>
                <a:p>
                  <a:r>
                    <a:rPr lang="en-GB" sz="1200" dirty="0"/>
                    <a:t>PXD019291 0.865</a:t>
                  </a:r>
                </a:p>
              </p:txBody>
            </p:sp>
          </p:grpSp>
        </p:grp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EF787112-89AD-E0AF-E38E-03F04B5BD322}"/>
                </a:ext>
              </a:extLst>
            </p:cNvPr>
            <p:cNvGrpSpPr/>
            <p:nvPr/>
          </p:nvGrpSpPr>
          <p:grpSpPr>
            <a:xfrm>
              <a:off x="3365921" y="-4631640"/>
              <a:ext cx="7882312" cy="10326848"/>
              <a:chOff x="3365921" y="-4631640"/>
              <a:chExt cx="7882312" cy="10326848"/>
            </a:xfrm>
          </p:grpSpPr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40BFFAA1-E529-D3CD-E243-280A6E46593D}"/>
                  </a:ext>
                </a:extLst>
              </p:cNvPr>
              <p:cNvSpPr txBox="1"/>
              <p:nvPr/>
            </p:nvSpPr>
            <p:spPr>
              <a:xfrm>
                <a:off x="3365921" y="-4631640"/>
                <a:ext cx="59020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MQ</a:t>
                </a:r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CF493734-09EE-FAB4-E8CD-926813DCACF7}"/>
                  </a:ext>
                </a:extLst>
              </p:cNvPr>
              <p:cNvSpPr txBox="1"/>
              <p:nvPr/>
            </p:nvSpPr>
            <p:spPr>
              <a:xfrm>
                <a:off x="10625057" y="-4631640"/>
                <a:ext cx="59020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MQ</a:t>
                </a:r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0E35DF10-B1DF-EF4E-143C-1F38519F8CC9}"/>
                  </a:ext>
                </a:extLst>
              </p:cNvPr>
              <p:cNvSpPr txBox="1"/>
              <p:nvPr/>
            </p:nvSpPr>
            <p:spPr>
              <a:xfrm>
                <a:off x="3422246" y="5325876"/>
                <a:ext cx="59020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TPP</a:t>
                </a: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6E17A784-7219-41A5-FAF8-5EFA4D4F0F17}"/>
                  </a:ext>
                </a:extLst>
              </p:cNvPr>
              <p:cNvSpPr txBox="1"/>
              <p:nvPr/>
            </p:nvSpPr>
            <p:spPr>
              <a:xfrm>
                <a:off x="3397109" y="173713"/>
                <a:ext cx="59020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PD</a:t>
                </a: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5C2E3894-563A-1DE8-BBB1-BB50620FE24D}"/>
                  </a:ext>
                </a:extLst>
              </p:cNvPr>
              <p:cNvSpPr txBox="1"/>
              <p:nvPr/>
            </p:nvSpPr>
            <p:spPr>
              <a:xfrm>
                <a:off x="10658030" y="153217"/>
                <a:ext cx="59020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PD</a:t>
                </a: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4EE1CF83-4F9A-1DB4-99B4-207901A9BC9C}"/>
                  </a:ext>
                </a:extLst>
              </p:cNvPr>
              <p:cNvSpPr txBox="1"/>
              <p:nvPr/>
            </p:nvSpPr>
            <p:spPr>
              <a:xfrm>
                <a:off x="10543369" y="5325876"/>
                <a:ext cx="59020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TPP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535467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98</Words>
  <Application>Microsoft Office PowerPoint</Application>
  <PresentationFormat>Widescreen</PresentationFormat>
  <Paragraphs>51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Martin Camacho, Oscar Jorge</dc:creator>
  <cp:lastModifiedBy>Martin Camacho, Oscar Jorge</cp:lastModifiedBy>
  <cp:revision>2</cp:revision>
  <dcterms:created xsi:type="dcterms:W3CDTF">2023-11-07T11:55:41Z</dcterms:created>
  <dcterms:modified xsi:type="dcterms:W3CDTF">2023-11-07T12:04:14Z</dcterms:modified>
</cp:coreProperties>
</file>